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238" r:id="rId3"/>
    <p:sldId id="1244" r:id="rId4"/>
    <p:sldId id="1292" r:id="rId5"/>
    <p:sldId id="1254" r:id="rId6"/>
    <p:sldId id="1293" r:id="rId7"/>
    <p:sldId id="1266" r:id="rId8"/>
    <p:sldId id="1267" r:id="rId9"/>
    <p:sldId id="1269" r:id="rId10"/>
    <p:sldId id="1271" r:id="rId11"/>
    <p:sldId id="1294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高中物理 选择性必修 第三册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SDKJ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波粒二象性</a:t>
            </a: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5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5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　实物粒子的波粒二象性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63104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该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图样是电子产生的衍射现象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说明电子具有波动性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该实验中电子的德布罗意波波长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λ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𝒉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𝒑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𝒉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𝒎𝒗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加速电压越大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电子速率越大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根据上述分析可知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电子的物质波波长越短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加速电压越大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电子的物质波波长越短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粒子性越明显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631041"/>
              </a:xfrm>
              <a:blipFill>
                <a:blip r:embed="rId2"/>
                <a:stretch>
                  <a:fillRect l="-796" r="-849" b="-185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8932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953569"/>
            <a:ext cx="798830" cy="28448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281081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D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答案.EPS" descr="id:214748933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3443681"/>
            <a:ext cx="792088" cy="281930"/>
          </a:xfrm>
          <a:prstGeom prst="rect">
            <a:avLst/>
          </a:prstGeom>
        </p:spPr>
      </p:pic>
      <p:pic>
        <p:nvPicPr>
          <p:cNvPr id="6" name="ca355.jpg" descr="id:2147492752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799062" y="3789040"/>
            <a:ext cx="2788382" cy="2262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98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2420888"/>
            <a:ext cx="11521280" cy="136815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运动着的物体都具有波动性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宏观物体不显示波动性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但不能否定其具有波动性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顿有所悟.EPS" descr="id:214749277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636913"/>
            <a:ext cx="1584176" cy="34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9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340768"/>
                <a:ext cx="11485848" cy="4225003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</a:t>
                </a:r>
                <a:r>
                  <a:rPr lang="zh-CN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德布罗意</a:t>
                </a:r>
                <a:r>
                  <a:rPr lang="zh-CN" altLang="zh-CN" b="1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假说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）德布罗意波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法国物理学家德布罗意提出假设：实物粒子也具有波动性，即每一个运动的粒子都有一个对应的波，这种与实物粒子相联系的波被称为德布罗意波，也叫作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物</a:t>
                </a: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质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波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）粒子的能量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与相应的波的频率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ν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之间的关系为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hν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粒子的动量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与相应波长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λ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之间的关系为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𝒉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𝝀</m:t>
                        </m:r>
                      </m:den>
                    </m:f>
                  </m:oMath>
                </a14:m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340768"/>
                <a:ext cx="11485848" cy="4225003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知识过.EPS" descr="id:214748920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926854" y="764704"/>
            <a:ext cx="5804910" cy="501645"/>
          </a:xfrm>
          <a:prstGeom prst="rect">
            <a:avLst/>
          </a:prstGeom>
        </p:spPr>
      </p:pic>
      <p:pic>
        <p:nvPicPr>
          <p:cNvPr id="4" name="知识点1.EPS" descr="id:214748921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1484784"/>
            <a:ext cx="1116965" cy="30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893647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德布罗意假说的实验探究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实验探究思路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干涉、衍射是波特有的现象，如果实物粒子具有波动性，则在一定条件下，也应该发生干涉或衍射现象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实验验证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1927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年，戴维孙和革末通过实验发现了电子的衍射现象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1927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年，汤姆孙用实验证明，电子在穿过金属片后像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射线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产生衍射现象，也证实了电子的波动性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1960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年，约恩孙直接做了电子双缝干涉实验，从屏上摄得了类似杨氏双缝干涉图样的照片，这些结果都证明了电子具有波动性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2.EPS" descr="id:214748922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08720"/>
            <a:ext cx="1161415" cy="30861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9542" y="2780928"/>
            <a:ext cx="2827672" cy="1789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2705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2420888"/>
            <a:ext cx="11521280" cy="72008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646331"/>
          </a:xfrm>
        </p:spPr>
        <p:txBody>
          <a:bodyPr/>
          <a:lstStyle/>
          <a:p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所有物体都具有波动性和粒子性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3" name="关键提醒Z.EPS" descr="id:214748926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657237"/>
            <a:ext cx="1539041" cy="303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27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64121"/>
                <a:ext cx="11485848" cy="3117007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</a:t>
                </a:r>
                <a:r>
                  <a:rPr lang="zh-CN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不确定性</a:t>
                </a:r>
                <a:r>
                  <a:rPr lang="zh-CN" altLang="zh-CN" b="1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关系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）定义：在宏观世界中，一个物体的位置和动量是可以同时确定的；在微观世界中，要同时确定微观粒子的位置和动量是不可能的，这种关系称为不确定性关系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）表达式：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𝒉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𝛑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，其中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表示粒子位置的不确定范围，用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表示在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方向上动量的不确定范围，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是普朗克常量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64121"/>
                <a:ext cx="11485848" cy="3117007"/>
              </a:xfrm>
              <a:blipFill>
                <a:blip r:embed="rId2"/>
                <a:stretch>
                  <a:fillRect l="-796" r="-849" b="-156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知识点3.EPS" descr="id:214748922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626721"/>
            <a:ext cx="1174298" cy="312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6229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772816"/>
            <a:ext cx="11521280" cy="352839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844824"/>
                <a:ext cx="11485848" cy="3117007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zh-CN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能量和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时间的不确定性关系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有不确定性关系的另一对物理量是能量和时间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能量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和时间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的不确定性关系为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𝒉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𝛑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原子物理中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电子的能级实际上不是单一的能量值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能量有分布范围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电子停留在同一能级上的时间是不同的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有的停留时间短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有的停留时间长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根据能量和时间的不确定性关系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能量不确定范围越小的能级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电子停留的时间越长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844824"/>
                <a:ext cx="11485848" cy="3117007"/>
              </a:xfrm>
              <a:blipFill>
                <a:blip r:embed="rId3"/>
                <a:stretch>
                  <a:fillRect l="-796" r="-849" b="-7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拓展.EPS" descr="id:214748929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2079432"/>
            <a:ext cx="1062990" cy="2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5344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物质波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的理解与相关计算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对物质波的理解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）任何运动的物体，小到电子、质子，大到行星、太阳，都与一个对应的物质波相联系，我们之所以观察不到宏观物体的波动性，是因为宏观物体对应的波长太短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）微观实物粒子在空间各处出现的概率受统计规律支配，不能以宏观世界中的波的概念类比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）德布罗意提出的物质波假说是光子的波粒二象性的一种推广，包括了所有的物质粒子，即光子与实物粒子都具有粒子性，又都具有波动性，与光子对应的波是电磁波，与实物粒子对应的波是物质波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要点破.EPS" descr="id:214748928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54846" y="692696"/>
            <a:ext cx="6596380" cy="569595"/>
          </a:xfrm>
          <a:prstGeom prst="rect">
            <a:avLst/>
          </a:prstGeom>
        </p:spPr>
      </p:pic>
      <p:pic>
        <p:nvPicPr>
          <p:cNvPr id="5" name="要点.EPS" descr="id:214749273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628800"/>
            <a:ext cx="720080" cy="315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3706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96827"/>
                <a:ext cx="11485848" cy="3372333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与物质波有关的计算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）宏观物体或微观粒子动量的表达式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）德布罗意波的波长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λ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𝒉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𝒑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）区分光子和微观粒子的能量和动量的不同表达式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如光子的能量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hν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，动量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𝒉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𝝀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；微观粒子的动能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，动量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96827"/>
                <a:ext cx="11485848" cy="3372333"/>
              </a:xfrm>
              <a:blipFill>
                <a:blip r:embed="rId2"/>
                <a:stretch>
                  <a:fillRect l="-796" r="-849" b="-10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734754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004261"/>
                <a:ext cx="11485848" cy="4224939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汤姆孙在实验中让一束电子经过电场加速后，通过多晶晶体得到了如图所示的衍射图样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已知电子质量为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，加速后电子速度为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，普朗克常量为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r" hangingPunct="0">
                  <a:spcAft>
                    <a:spcPts val="0"/>
                  </a:spcAf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该图样说明电子具有粒子性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该实验中电子的德布罗意波波长为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𝒉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加速电压越大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电子的物质波波长越长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加速电压越大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电子的粒子性越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明显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004261"/>
                <a:ext cx="11485848" cy="4224939"/>
              </a:xfrm>
              <a:blipFill>
                <a:blip r:embed="rId2"/>
                <a:stretch>
                  <a:fillRect l="-796" r="-849" b="-86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24典例.EPS" descr="id:214749274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166861"/>
            <a:ext cx="1073899" cy="345629"/>
          </a:xfrm>
          <a:prstGeom prst="rect">
            <a:avLst/>
          </a:prstGeom>
        </p:spPr>
      </p:pic>
      <p:pic>
        <p:nvPicPr>
          <p:cNvPr id="5" name="ca355.jpg" descr="id:214749275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039422" y="2780928"/>
            <a:ext cx="2788382" cy="2262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071628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</TotalTime>
  <Words>366</Words>
  <Application>Microsoft Office PowerPoint</Application>
  <PresentationFormat>自定义</PresentationFormat>
  <Paragraphs>39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2" baseType="lpstr">
      <vt:lpstr>仿宋</vt:lpstr>
      <vt:lpstr>黑体</vt:lpstr>
      <vt:lpstr>楷体</vt:lpstr>
      <vt:lpstr>宋体</vt:lpstr>
      <vt:lpstr>微软雅黑</vt:lpstr>
      <vt:lpstr>Arial</vt:lpstr>
      <vt:lpstr>Book Antiqua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580</cp:revision>
  <dcterms:created xsi:type="dcterms:W3CDTF">2020-11-06T05:24:00Z</dcterms:created>
  <dcterms:modified xsi:type="dcterms:W3CDTF">2025-11-03T09:18:15Z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